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6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6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6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51B9-90B7-431F-B59C-7D3EDD6ACA6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51B9-90B7-431F-B59C-7D3EDD6ACA67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A7980-0AEC-4D7C-98FD-990F5B1E3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4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8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4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7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6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22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2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9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Humas dan Protokol UAD</dc:creator>
  <cp:keywords>Universitas Ahmad Dahlan</cp:keywords>
  <cp:lastModifiedBy>Lenovo</cp:lastModifiedBy>
  <cp:revision>2</cp:revision>
  <dcterms:created xsi:type="dcterms:W3CDTF">2020-12-23T02:54:40Z</dcterms:created>
  <dcterms:modified xsi:type="dcterms:W3CDTF">2020-12-23T02:55:35Z</dcterms:modified>
</cp:coreProperties>
</file>